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05F"/>
    <a:srgbClr val="DFDE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2"/>
  </p:normalViewPr>
  <p:slideViewPr>
    <p:cSldViewPr snapToGrid="0" snapToObjects="1">
      <p:cViewPr>
        <p:scale>
          <a:sx n="64" d="100"/>
          <a:sy n="64" d="100"/>
        </p:scale>
        <p:origin x="64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6BD67-C038-0841-BB56-EF76E1EDAF1D}" type="datetimeFigureOut">
              <a:rPr kumimoji="1" lang="ko-Kore-KR" altLang="en-US" smtClean="0"/>
              <a:t>2022. 6. 20.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E4D1C-C28E-7445-B191-3C9279E958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097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4D1C-C28E-7445-B191-3C9279E9588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900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9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2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61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4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6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0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0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4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0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9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6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6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806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2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1" i="0" kern="1200" spc="1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 descr="Geometric white clouds on a blue sky">
            <a:extLst>
              <a:ext uri="{FF2B5EF4-FFF2-40B4-BE49-F238E27FC236}">
                <a16:creationId xmlns:a16="http://schemas.microsoft.com/office/drawing/2014/main" id="{7C701E46-52DF-3FF5-7AD2-F36AD5843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2E4C6-307B-F581-786F-1D128FE66D1B}"/>
              </a:ext>
            </a:extLst>
          </p:cNvPr>
          <p:cNvSpPr txBox="1"/>
          <p:nvPr/>
        </p:nvSpPr>
        <p:spPr>
          <a:xfrm>
            <a:off x="4021088" y="1405054"/>
            <a:ext cx="7263946" cy="903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ore-KR" sz="6000" kern="1200" dirty="0">
                <a:solidFill>
                  <a:srgbClr val="000000"/>
                </a:solidFill>
                <a:effectLst>
                  <a:outerShdw blurRad="50800" dist="38100" dir="2700000" sx="102843" sy="102843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j-cs"/>
              </a:rPr>
              <a:t>Weather Application </a:t>
            </a:r>
            <a:endParaRPr kumimoji="1" lang="en-US" altLang="en-US" sz="6000" kern="1200" dirty="0">
              <a:solidFill>
                <a:srgbClr val="000000"/>
              </a:solidFill>
              <a:effectLst>
                <a:outerShdw blurRad="50800" dist="38100" dir="2700000" sx="102843" sy="102843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2480C3-21A7-43F5-9070-D4ACB7435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EC083-0A53-4954-B40D-58DE716A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0B7F4D-C85E-48A0-96DF-660635DF2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ED81EDB-4C09-4811-9DC9-0E1902402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D912B6-9DD8-4B07-B08A-82FE15F36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4CC4D8-5087-B18C-0CAE-B5488FEE102B}"/>
              </a:ext>
            </a:extLst>
          </p:cNvPr>
          <p:cNvSpPr txBox="1"/>
          <p:nvPr/>
        </p:nvSpPr>
        <p:spPr>
          <a:xfrm>
            <a:off x="6846849" y="4304370"/>
            <a:ext cx="44381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/>
              <a:t>팀 </a:t>
            </a:r>
            <a:r>
              <a:rPr kumimoji="1" lang="en-US" altLang="ko-KR" sz="2800" dirty="0"/>
              <a:t>16</a:t>
            </a:r>
          </a:p>
          <a:p>
            <a:pPr algn="r"/>
            <a:r>
              <a:rPr kumimoji="1" lang="en-US" altLang="ko-KR" sz="2800" dirty="0"/>
              <a:t>201819176</a:t>
            </a:r>
            <a:r>
              <a:rPr kumimoji="1" lang="ko-KR" altLang="en-US" sz="2800" dirty="0"/>
              <a:t> 이용현</a:t>
            </a:r>
            <a:endParaRPr kumimoji="1" lang="en-US" altLang="ko-KR" sz="2800" dirty="0"/>
          </a:p>
          <a:p>
            <a:pPr algn="r"/>
            <a:r>
              <a:rPr kumimoji="1" lang="en-US" altLang="ko-KR" sz="2800" dirty="0"/>
              <a:t>202012173</a:t>
            </a:r>
            <a:r>
              <a:rPr kumimoji="1" lang="ko-KR" altLang="en-US" sz="2800" dirty="0"/>
              <a:t> 김상은</a:t>
            </a:r>
            <a:endParaRPr kumimoji="1" lang="en-US" altLang="ko-KR" sz="2800" dirty="0"/>
          </a:p>
          <a:p>
            <a:pPr algn="r"/>
            <a:r>
              <a:rPr kumimoji="1" lang="en-US" altLang="ko-KR" sz="2800" dirty="0"/>
              <a:t>202012252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지수영</a:t>
            </a:r>
            <a:endParaRPr kumimoji="1" lang="en-US" altLang="ko-KR" sz="2800" dirty="0"/>
          </a:p>
          <a:p>
            <a:pPr algn="r"/>
            <a:r>
              <a:rPr kumimoji="1" lang="en-US" altLang="ko-KR" sz="2800" dirty="0"/>
              <a:t>202018417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황인효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10464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05D7F-B8B3-1FE1-02FD-8D115E4B6013}"/>
              </a:ext>
            </a:extLst>
          </p:cNvPr>
          <p:cNvSpPr txBox="1"/>
          <p:nvPr/>
        </p:nvSpPr>
        <p:spPr>
          <a:xfrm>
            <a:off x="701040" y="1038218"/>
            <a:ext cx="34733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</a:t>
            </a:r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및 기능 설명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BB0E9F3-B1D6-4679-4DB4-657C17C06172}"/>
              </a:ext>
            </a:extLst>
          </p:cNvPr>
          <p:cNvSpPr/>
          <p:nvPr/>
        </p:nvSpPr>
        <p:spPr>
          <a:xfrm>
            <a:off x="4104447" y="868017"/>
            <a:ext cx="7544214" cy="5333086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F8F5BE8A-3025-8E46-1D35-074E71273851}"/>
              </a:ext>
            </a:extLst>
          </p:cNvPr>
          <p:cNvSpPr/>
          <p:nvPr/>
        </p:nvSpPr>
        <p:spPr>
          <a:xfrm>
            <a:off x="4104447" y="868016"/>
            <a:ext cx="7544214" cy="497967"/>
          </a:xfrm>
          <a:prstGeom prst="round2SameRect">
            <a:avLst>
              <a:gd name="adj1" fmla="val 39923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 err="1">
                <a:solidFill>
                  <a:schemeClr val="tx1"/>
                </a:solidFill>
              </a:rPr>
              <a:t>MainActivity.java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FCB7F5-E646-6403-B26F-613F84A8F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25" y="1622993"/>
            <a:ext cx="2168578" cy="457811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0E0AF0D-01CA-8AB3-B82C-D93D91CD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47" y="1330605"/>
            <a:ext cx="3030532" cy="487049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D407B9F-59BC-11EC-ECEB-7AAA5175B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979" y="1352667"/>
            <a:ext cx="3003077" cy="4826373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EE9EFEA-A0B9-1C70-5410-8923F63B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657" y="1330603"/>
            <a:ext cx="2114003" cy="25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DBF9E-A593-870B-FAFF-CDD110BA4E91}"/>
              </a:ext>
            </a:extLst>
          </p:cNvPr>
          <p:cNvSpPr txBox="1"/>
          <p:nvPr/>
        </p:nvSpPr>
        <p:spPr>
          <a:xfrm>
            <a:off x="701040" y="1038218"/>
            <a:ext cx="34733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</a:t>
            </a:r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및 기능 설명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7B3EA45-4D17-E393-C827-2FF094BA2368}"/>
              </a:ext>
            </a:extLst>
          </p:cNvPr>
          <p:cNvSpPr/>
          <p:nvPr/>
        </p:nvSpPr>
        <p:spPr>
          <a:xfrm>
            <a:off x="4671542" y="868017"/>
            <a:ext cx="4553297" cy="5333086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D746785-AA74-65EE-4B2E-86FEEA02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542" y="1119472"/>
            <a:ext cx="2501900" cy="50816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7B6039-E925-9FBA-764B-DDC2712FD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46" y="1590657"/>
            <a:ext cx="1802392" cy="461044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8061755-93B9-C118-6A02-936444CA6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442" y="1116999"/>
            <a:ext cx="2051397" cy="5081632"/>
          </a:xfrm>
          <a:prstGeom prst="rect">
            <a:avLst/>
          </a:prstGeom>
        </p:spPr>
      </p:pic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8136CD57-43A8-3FDB-B19E-47F6092A64D9}"/>
              </a:ext>
            </a:extLst>
          </p:cNvPr>
          <p:cNvSpPr/>
          <p:nvPr/>
        </p:nvSpPr>
        <p:spPr>
          <a:xfrm>
            <a:off x="4671542" y="868016"/>
            <a:ext cx="4553297" cy="497967"/>
          </a:xfrm>
          <a:prstGeom prst="round2SameRect">
            <a:avLst>
              <a:gd name="adj1" fmla="val 39923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 err="1">
                <a:solidFill>
                  <a:schemeClr val="tx1"/>
                </a:solidFill>
              </a:rPr>
              <a:t>weather_rec.java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0225D-71CF-60F5-3096-6C8039DD0B94}"/>
              </a:ext>
            </a:extLst>
          </p:cNvPr>
          <p:cNvSpPr txBox="1"/>
          <p:nvPr/>
        </p:nvSpPr>
        <p:spPr>
          <a:xfrm>
            <a:off x="9594490" y="1590657"/>
            <a:ext cx="1908313" cy="378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지역</a:t>
            </a:r>
            <a:r>
              <a:rPr kumimoji="1" lang="ko-KR" altLang="en-US" dirty="0"/>
              <a:t> 입력 후 그 지역의 날씨 상태에 맞춰 배경과 이미지가 바뀌고 둥근 사각형을 터치할 시 그에 맞는 레이아웃으로 이동하는 코드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99040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2A198-35FA-107D-0EF2-A63A770814C4}"/>
              </a:ext>
            </a:extLst>
          </p:cNvPr>
          <p:cNvSpPr txBox="1"/>
          <p:nvPr/>
        </p:nvSpPr>
        <p:spPr>
          <a:xfrm>
            <a:off x="701040" y="1038218"/>
            <a:ext cx="34733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</a:t>
            </a:r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및 기능 설명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75E4336-A862-2401-5ABA-15C45B711050}"/>
              </a:ext>
            </a:extLst>
          </p:cNvPr>
          <p:cNvSpPr/>
          <p:nvPr/>
        </p:nvSpPr>
        <p:spPr>
          <a:xfrm>
            <a:off x="5898610" y="1287994"/>
            <a:ext cx="3832256" cy="4911224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501EB7F6-1BBD-DBA2-C6F4-A0169614A026}"/>
              </a:ext>
            </a:extLst>
          </p:cNvPr>
          <p:cNvSpPr/>
          <p:nvPr/>
        </p:nvSpPr>
        <p:spPr>
          <a:xfrm>
            <a:off x="5898610" y="832814"/>
            <a:ext cx="3832256" cy="497791"/>
          </a:xfrm>
          <a:prstGeom prst="round2SameRect">
            <a:avLst>
              <a:gd name="adj1" fmla="val 39923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 err="1">
                <a:solidFill>
                  <a:schemeClr val="tx1"/>
                </a:solidFill>
              </a:rPr>
              <a:t>WeatherActivity.java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8F720F-0CA6-E089-0A1B-9ADFCE75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46" y="1733917"/>
            <a:ext cx="2351878" cy="44653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B5C8F4-E015-9B71-DC59-DB0BFC1F7F3D}"/>
              </a:ext>
            </a:extLst>
          </p:cNvPr>
          <p:cNvSpPr txBox="1"/>
          <p:nvPr/>
        </p:nvSpPr>
        <p:spPr>
          <a:xfrm>
            <a:off x="9965395" y="2468659"/>
            <a:ext cx="1649895" cy="17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현재</a:t>
            </a:r>
            <a:r>
              <a:rPr kumimoji="1" lang="ko-KR" altLang="en-US" dirty="0"/>
              <a:t> 날씨 정보를 더 상세히 가져와 출력하는 코드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2627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2A198-35FA-107D-0EF2-A63A770814C4}"/>
              </a:ext>
            </a:extLst>
          </p:cNvPr>
          <p:cNvSpPr txBox="1"/>
          <p:nvPr/>
        </p:nvSpPr>
        <p:spPr>
          <a:xfrm>
            <a:off x="701040" y="1038218"/>
            <a:ext cx="34733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</a:t>
            </a:r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및 기능 설명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75E4336-A862-2401-5ABA-15C45B711050}"/>
              </a:ext>
            </a:extLst>
          </p:cNvPr>
          <p:cNvSpPr/>
          <p:nvPr/>
        </p:nvSpPr>
        <p:spPr>
          <a:xfrm>
            <a:off x="4671542" y="1622994"/>
            <a:ext cx="4361199" cy="3468492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501EB7F6-1BBD-DBA2-C6F4-A0169614A026}"/>
              </a:ext>
            </a:extLst>
          </p:cNvPr>
          <p:cNvSpPr/>
          <p:nvPr/>
        </p:nvSpPr>
        <p:spPr>
          <a:xfrm>
            <a:off x="4671542" y="1622993"/>
            <a:ext cx="4361199" cy="497967"/>
          </a:xfrm>
          <a:prstGeom prst="round2SameRect">
            <a:avLst>
              <a:gd name="adj1" fmla="val 39923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</a:rPr>
              <a:t>Cloth_rec1, 2, 3, 4.java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DF0234-48D8-9671-1449-619EF8FD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46" y="1622993"/>
            <a:ext cx="2387736" cy="453338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B33455B-70C1-DFCB-F33B-25B6A493E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42" y="2130310"/>
            <a:ext cx="4346575" cy="2819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7D75AE-0DEE-9631-9373-0796A3062DE0}"/>
              </a:ext>
            </a:extLst>
          </p:cNvPr>
          <p:cNvSpPr txBox="1"/>
          <p:nvPr/>
        </p:nvSpPr>
        <p:spPr>
          <a:xfrm>
            <a:off x="9357915" y="2712480"/>
            <a:ext cx="2166730" cy="128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날씨에</a:t>
            </a:r>
            <a:r>
              <a:rPr kumimoji="1" lang="ko-KR" altLang="en-US" dirty="0"/>
              <a:t> 맞는 옷의 레이아웃으로 가는 코드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5174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2A198-35FA-107D-0EF2-A63A770814C4}"/>
              </a:ext>
            </a:extLst>
          </p:cNvPr>
          <p:cNvSpPr txBox="1"/>
          <p:nvPr/>
        </p:nvSpPr>
        <p:spPr>
          <a:xfrm>
            <a:off x="701040" y="1038218"/>
            <a:ext cx="34733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</a:t>
            </a:r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및 기능 설명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75E4336-A862-2401-5ABA-15C45B711050}"/>
              </a:ext>
            </a:extLst>
          </p:cNvPr>
          <p:cNvSpPr/>
          <p:nvPr/>
        </p:nvSpPr>
        <p:spPr>
          <a:xfrm>
            <a:off x="5014358" y="1622994"/>
            <a:ext cx="4361199" cy="34822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501EB7F6-1BBD-DBA2-C6F4-A0169614A026}"/>
              </a:ext>
            </a:extLst>
          </p:cNvPr>
          <p:cNvSpPr/>
          <p:nvPr/>
        </p:nvSpPr>
        <p:spPr>
          <a:xfrm>
            <a:off x="5014358" y="1622993"/>
            <a:ext cx="4361199" cy="497967"/>
          </a:xfrm>
          <a:prstGeom prst="round2SameRect">
            <a:avLst>
              <a:gd name="adj1" fmla="val 39923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</a:rPr>
              <a:t>Food_rec1, 2, 3, 4.java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AE3454-E4DE-7D8C-6DDC-27406863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03" y="1622993"/>
            <a:ext cx="2403779" cy="4563842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F50FBB3-6063-8CC3-167B-CC8DE388E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58" y="2120960"/>
            <a:ext cx="4341753" cy="28162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635E2D-3A98-52C2-7709-417A8530D639}"/>
              </a:ext>
            </a:extLst>
          </p:cNvPr>
          <p:cNvSpPr txBox="1"/>
          <p:nvPr/>
        </p:nvSpPr>
        <p:spPr>
          <a:xfrm>
            <a:off x="9529323" y="2719372"/>
            <a:ext cx="2166730" cy="128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날씨에</a:t>
            </a:r>
            <a:r>
              <a:rPr kumimoji="1" lang="ko-KR" altLang="en-US" dirty="0"/>
              <a:t> 맞는 음식의 레이아웃으로 가는 코드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2458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2A198-35FA-107D-0EF2-A63A770814C4}"/>
              </a:ext>
            </a:extLst>
          </p:cNvPr>
          <p:cNvSpPr txBox="1"/>
          <p:nvPr/>
        </p:nvSpPr>
        <p:spPr>
          <a:xfrm>
            <a:off x="701040" y="1038218"/>
            <a:ext cx="34733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작동 영상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2" name="simulating.mp4" descr="simulating.mp4">
            <a:hlinkClick r:id="" action="ppaction://media"/>
            <a:extLst>
              <a:ext uri="{FF2B5EF4-FFF2-40B4-BE49-F238E27FC236}">
                <a16:creationId xmlns:a16="http://schemas.microsoft.com/office/drawing/2014/main" id="{4A42A172-B6C3-4953-A596-6F889FEB5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1737" y="987972"/>
            <a:ext cx="3668525" cy="525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2A198-35FA-107D-0EF2-A63A770814C4}"/>
              </a:ext>
            </a:extLst>
          </p:cNvPr>
          <p:cNvSpPr txBox="1"/>
          <p:nvPr/>
        </p:nvSpPr>
        <p:spPr>
          <a:xfrm>
            <a:off x="2636520" y="2659449"/>
            <a:ext cx="6918960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8000" b="1" spc="300" dirty="0">
                <a:effectLst>
                  <a:outerShdw blurRad="164893" dist="38100" dir="2700000" sx="100888" sy="100888" algn="tl" rotWithShape="0">
                    <a:prstClr val="black">
                      <a:alpha val="40000"/>
                    </a:prstClr>
                  </a:outerShdw>
                </a:effectLst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6361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74EA2C5-ED61-3078-30FC-DB04B43F89E7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258B7D-32DA-9BB2-5C88-C816324F8D5D}"/>
              </a:ext>
            </a:extLst>
          </p:cNvPr>
          <p:cNvSpPr/>
          <p:nvPr/>
        </p:nvSpPr>
        <p:spPr>
          <a:xfrm>
            <a:off x="5330283" y="1048215"/>
            <a:ext cx="5352585" cy="818504"/>
          </a:xfrm>
          <a:prstGeom prst="round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50800" dir="2700000" algn="ctr" rotWithShape="0">
              <a:srgbClr val="000000">
                <a:alpha val="6798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6C11A-DAF7-A48B-7ABC-9FB755E9B650}"/>
              </a:ext>
            </a:extLst>
          </p:cNvPr>
          <p:cNvSpPr txBox="1"/>
          <p:nvPr/>
        </p:nvSpPr>
        <p:spPr>
          <a:xfrm>
            <a:off x="1694986" y="1315844"/>
            <a:ext cx="1457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/>
              <a:t>목차</a:t>
            </a:r>
            <a:endParaRPr kumimoji="1" lang="ko-Kore-KR" alt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BD96D-9935-675F-F433-B04EE490462E}"/>
              </a:ext>
            </a:extLst>
          </p:cNvPr>
          <p:cNvSpPr txBox="1"/>
          <p:nvPr/>
        </p:nvSpPr>
        <p:spPr>
          <a:xfrm>
            <a:off x="5575610" y="1226634"/>
            <a:ext cx="3122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</a:t>
            </a:r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프로젝트 소개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266ED-EF3C-2DED-EA68-19612C4DD048}"/>
              </a:ext>
            </a:extLst>
          </p:cNvPr>
          <p:cNvSpPr txBox="1"/>
          <p:nvPr/>
        </p:nvSpPr>
        <p:spPr>
          <a:xfrm>
            <a:off x="5575610" y="2482727"/>
            <a:ext cx="510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구현 기능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C07A2-C9E2-149B-2061-BD1CDAC7323A}"/>
              </a:ext>
            </a:extLst>
          </p:cNvPr>
          <p:cNvSpPr txBox="1"/>
          <p:nvPr/>
        </p:nvSpPr>
        <p:spPr>
          <a:xfrm>
            <a:off x="5575610" y="3840016"/>
            <a:ext cx="510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및 기능 설명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0B498-F4F0-2C89-8DF0-87D6587CB5F3}"/>
              </a:ext>
            </a:extLst>
          </p:cNvPr>
          <p:cNvSpPr txBox="1"/>
          <p:nvPr/>
        </p:nvSpPr>
        <p:spPr>
          <a:xfrm>
            <a:off x="5575610" y="5197305"/>
            <a:ext cx="510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작동 영상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99B6625-26DF-D9DF-AAA4-4423D3632A7A}"/>
              </a:ext>
            </a:extLst>
          </p:cNvPr>
          <p:cNvSpPr/>
          <p:nvPr/>
        </p:nvSpPr>
        <p:spPr>
          <a:xfrm>
            <a:off x="5330282" y="2328384"/>
            <a:ext cx="5352585" cy="818504"/>
          </a:xfrm>
          <a:prstGeom prst="round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50800" dir="2700000" algn="ctr" rotWithShape="0">
              <a:srgbClr val="000000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73CE09F-CE86-3D42-0CEA-190D579AA8A7}"/>
              </a:ext>
            </a:extLst>
          </p:cNvPr>
          <p:cNvSpPr/>
          <p:nvPr/>
        </p:nvSpPr>
        <p:spPr>
          <a:xfrm>
            <a:off x="5330281" y="3685673"/>
            <a:ext cx="5352585" cy="818504"/>
          </a:xfrm>
          <a:prstGeom prst="round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50800" dir="2700000" algn="ctr" rotWithShape="0">
              <a:srgbClr val="000000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946C34C-F51E-F535-BB3E-C9272C76D691}"/>
              </a:ext>
            </a:extLst>
          </p:cNvPr>
          <p:cNvSpPr/>
          <p:nvPr/>
        </p:nvSpPr>
        <p:spPr>
          <a:xfrm>
            <a:off x="5330280" y="5042962"/>
            <a:ext cx="5352585" cy="818504"/>
          </a:xfrm>
          <a:prstGeom prst="round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50800" dir="2700000" algn="ctr" rotWithShape="0">
              <a:srgbClr val="000000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양쪽 모서리가 둥근 사각형 19">
            <a:extLst>
              <a:ext uri="{FF2B5EF4-FFF2-40B4-BE49-F238E27FC236}">
                <a16:creationId xmlns:a16="http://schemas.microsoft.com/office/drawing/2014/main" id="{6A886B2E-E13E-0076-2DEB-988E346DBF0F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B5E8000-2D07-9E70-EE29-32F27CE7902D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D34079-232A-8227-ACF1-E02ABA618E3D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0AB724A-316A-6C8C-EBAA-C40435064A8E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0590821-F6D7-6742-60AA-21BAA1581446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515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83019-7865-2437-94DE-EFB21F56FE96}"/>
              </a:ext>
            </a:extLst>
          </p:cNvPr>
          <p:cNvSpPr txBox="1"/>
          <p:nvPr/>
        </p:nvSpPr>
        <p:spPr>
          <a:xfrm>
            <a:off x="701039" y="1038218"/>
            <a:ext cx="377298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1.</a:t>
            </a:r>
            <a:r>
              <a:rPr kumimoji="1" lang="ko-KR" altLang="en-US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ore-KR" altLang="en-US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</a:t>
            </a:r>
            <a:r>
              <a:rPr kumimoji="1" lang="ko-KR" altLang="en-US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소개</a:t>
            </a:r>
            <a:endParaRPr kumimoji="1" lang="ko-Kore-KR" altLang="en-US" sz="4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5CE1EE4-6E50-442A-FCA6-425CF7EBE537}"/>
              </a:ext>
            </a:extLst>
          </p:cNvPr>
          <p:cNvSpPr/>
          <p:nvPr/>
        </p:nvSpPr>
        <p:spPr>
          <a:xfrm>
            <a:off x="746759" y="1924360"/>
            <a:ext cx="3053443" cy="4035565"/>
          </a:xfrm>
          <a:prstGeom prst="roundRect">
            <a:avLst>
              <a:gd name="adj" fmla="val 9715"/>
            </a:avLst>
          </a:prstGeom>
          <a:solidFill>
            <a:schemeClr val="bg1"/>
          </a:solidFill>
          <a:ln>
            <a:noFill/>
          </a:ln>
          <a:effectLst>
            <a:outerShdw blurRad="50800" dist="50800" dir="2700000" sx="102000" sy="102000" algn="ctr" rotWithShape="0">
              <a:schemeClr val="tx1">
                <a:lumMod val="75000"/>
                <a:lumOff val="2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87DD6-5E56-D679-DBB5-EE82371CCEC2}"/>
              </a:ext>
            </a:extLst>
          </p:cNvPr>
          <p:cNvSpPr txBox="1"/>
          <p:nvPr/>
        </p:nvSpPr>
        <p:spPr>
          <a:xfrm>
            <a:off x="1073330" y="2563275"/>
            <a:ext cx="2400300" cy="2051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dirty="0"/>
              <a:t>제목</a:t>
            </a:r>
            <a:r>
              <a:rPr kumimoji="1" lang="en-US" altLang="ko-KR" dirty="0"/>
              <a:t>:</a:t>
            </a:r>
          </a:p>
          <a:p>
            <a:pPr>
              <a:lnSpc>
                <a:spcPct val="250000"/>
              </a:lnSpc>
            </a:pPr>
            <a:r>
              <a:rPr kumimoji="1" lang="ko-KR" altLang="en-US" dirty="0"/>
              <a:t>날씨 어플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R" dirty="0"/>
              <a:t>(Weather Application)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39407CC-5C78-4759-96B7-AE05DA66C32B}"/>
              </a:ext>
            </a:extLst>
          </p:cNvPr>
          <p:cNvSpPr/>
          <p:nvPr/>
        </p:nvSpPr>
        <p:spPr>
          <a:xfrm>
            <a:off x="4453344" y="1924360"/>
            <a:ext cx="3053443" cy="4035565"/>
          </a:xfrm>
          <a:prstGeom prst="roundRect">
            <a:avLst>
              <a:gd name="adj" fmla="val 9715"/>
            </a:avLst>
          </a:prstGeom>
          <a:solidFill>
            <a:schemeClr val="bg1"/>
          </a:solidFill>
          <a:ln>
            <a:noFill/>
          </a:ln>
          <a:effectLst>
            <a:outerShdw blurRad="50800" dist="50800" dir="2700000" sx="102000" sy="102000" algn="ctr" rotWithShape="0">
              <a:schemeClr val="tx1">
                <a:lumMod val="75000"/>
                <a:lumOff val="2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39A76-57FF-C0FC-4FC1-05FB0441BE0B}"/>
              </a:ext>
            </a:extLst>
          </p:cNvPr>
          <p:cNvSpPr txBox="1"/>
          <p:nvPr/>
        </p:nvSpPr>
        <p:spPr>
          <a:xfrm>
            <a:off x="4779915" y="2563275"/>
            <a:ext cx="2400300" cy="2051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dirty="0"/>
              <a:t>목적</a:t>
            </a:r>
            <a:r>
              <a:rPr kumimoji="1" lang="en-US" altLang="ko-KR" dirty="0"/>
              <a:t>:</a:t>
            </a:r>
          </a:p>
          <a:p>
            <a:pPr>
              <a:lnSpc>
                <a:spcPct val="250000"/>
              </a:lnSpc>
            </a:pPr>
            <a:r>
              <a:rPr kumimoji="1" lang="ko-KR" altLang="en-US" dirty="0"/>
              <a:t>날씨 확인 외의 다른 기능의 추가</a:t>
            </a:r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D6F7E5-75A8-2F78-375E-32CE41E91EC2}"/>
              </a:ext>
            </a:extLst>
          </p:cNvPr>
          <p:cNvSpPr/>
          <p:nvPr/>
        </p:nvSpPr>
        <p:spPr>
          <a:xfrm>
            <a:off x="8159929" y="1924360"/>
            <a:ext cx="3053443" cy="4035565"/>
          </a:xfrm>
          <a:prstGeom prst="roundRect">
            <a:avLst>
              <a:gd name="adj" fmla="val 9715"/>
            </a:avLst>
          </a:prstGeom>
          <a:solidFill>
            <a:schemeClr val="bg1"/>
          </a:solidFill>
          <a:ln>
            <a:noFill/>
          </a:ln>
          <a:effectLst>
            <a:outerShdw blurRad="50800" dist="50800" dir="2700000" sx="102000" sy="102000" algn="ctr" rotWithShape="0">
              <a:schemeClr val="tx1">
                <a:lumMod val="75000"/>
                <a:lumOff val="2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F9AFC-AD65-F975-C428-A063718F5E9B}"/>
              </a:ext>
            </a:extLst>
          </p:cNvPr>
          <p:cNvSpPr txBox="1"/>
          <p:nvPr/>
        </p:nvSpPr>
        <p:spPr>
          <a:xfrm>
            <a:off x="8486500" y="2563275"/>
            <a:ext cx="2400300" cy="2051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ko-KR" altLang="en-US" dirty="0" err="1"/>
              <a:t>차별점</a:t>
            </a:r>
            <a:r>
              <a:rPr kumimoji="1" lang="en-US" altLang="ko-KR" dirty="0"/>
              <a:t>:</a:t>
            </a:r>
          </a:p>
          <a:p>
            <a:pPr>
              <a:lnSpc>
                <a:spcPct val="250000"/>
              </a:lnSpc>
            </a:pPr>
            <a:r>
              <a:rPr kumimoji="1" lang="ko-KR" altLang="en-US" dirty="0"/>
              <a:t>날씨에 따른 음식과 옷 추천이 가능하다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61714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D1B25-6170-337A-20AD-63CE92E1E2B2}"/>
              </a:ext>
            </a:extLst>
          </p:cNvPr>
          <p:cNvSpPr txBox="1"/>
          <p:nvPr/>
        </p:nvSpPr>
        <p:spPr>
          <a:xfrm>
            <a:off x="701039" y="1038218"/>
            <a:ext cx="377298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</a:t>
            </a:r>
            <a:r>
              <a:rPr kumimoji="1" lang="en-US" altLang="ko-Kore-KR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구현 기능</a:t>
            </a:r>
            <a:endParaRPr kumimoji="1" lang="ko-Kore-KR" altLang="en-US" sz="4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002D522-2F85-1FCB-D283-28975C8C503C}"/>
              </a:ext>
            </a:extLst>
          </p:cNvPr>
          <p:cNvSpPr/>
          <p:nvPr/>
        </p:nvSpPr>
        <p:spPr>
          <a:xfrm>
            <a:off x="4245429" y="1038218"/>
            <a:ext cx="7266214" cy="1247782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양쪽 모서리가 둥근 사각형 2">
            <a:extLst>
              <a:ext uri="{FF2B5EF4-FFF2-40B4-BE49-F238E27FC236}">
                <a16:creationId xmlns:a16="http://schemas.microsoft.com/office/drawing/2014/main" id="{F3845D41-26E9-F783-5516-4DF484558C92}"/>
              </a:ext>
            </a:extLst>
          </p:cNvPr>
          <p:cNvSpPr/>
          <p:nvPr/>
        </p:nvSpPr>
        <p:spPr>
          <a:xfrm>
            <a:off x="4245429" y="1038218"/>
            <a:ext cx="7266214" cy="769441"/>
          </a:xfrm>
          <a:prstGeom prst="round2SameRect">
            <a:avLst>
              <a:gd name="adj1" fmla="val 15952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kumimoji="1" lang="en-US" altLang="ko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kumimoji="1" lang="ko-KR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날씨 정보 표시</a:t>
            </a:r>
            <a:endParaRPr kumimoji="1" lang="ko-Kore-KR" alt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A8C13-0FD5-0F9B-0E49-C09CD0EEC252}"/>
              </a:ext>
            </a:extLst>
          </p:cNvPr>
          <p:cNvSpPr txBox="1"/>
          <p:nvPr/>
        </p:nvSpPr>
        <p:spPr>
          <a:xfrm>
            <a:off x="4245429" y="1862163"/>
            <a:ext cx="675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기상 정보를 불러와 필요한 정보를 뽑아서 출력</a:t>
            </a:r>
            <a:endParaRPr kumimoji="1" lang="ko-Kore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49A3773-2DF1-BEAD-EF9D-250626F70FA4}"/>
              </a:ext>
            </a:extLst>
          </p:cNvPr>
          <p:cNvSpPr/>
          <p:nvPr/>
        </p:nvSpPr>
        <p:spPr>
          <a:xfrm>
            <a:off x="4245429" y="2863389"/>
            <a:ext cx="7266214" cy="1247782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양쪽 모서리가 둥근 사각형 12">
            <a:extLst>
              <a:ext uri="{FF2B5EF4-FFF2-40B4-BE49-F238E27FC236}">
                <a16:creationId xmlns:a16="http://schemas.microsoft.com/office/drawing/2014/main" id="{F87A9BB7-7554-523E-66BA-2CEDB60D46AB}"/>
              </a:ext>
            </a:extLst>
          </p:cNvPr>
          <p:cNvSpPr/>
          <p:nvPr/>
        </p:nvSpPr>
        <p:spPr>
          <a:xfrm>
            <a:off x="4245429" y="2863389"/>
            <a:ext cx="7266214" cy="769441"/>
          </a:xfrm>
          <a:prstGeom prst="round2SameRect">
            <a:avLst>
              <a:gd name="adj1" fmla="val 15952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2. </a:t>
            </a:r>
            <a:r>
              <a:rPr kumimoji="1" lang="ko-KR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날씨에 따른 옷 추천</a:t>
            </a:r>
            <a:endParaRPr kumimoji="1" lang="ko-Kore-KR" alt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E60F4-5624-EF35-01A6-E915C97CD815}"/>
              </a:ext>
            </a:extLst>
          </p:cNvPr>
          <p:cNvSpPr txBox="1"/>
          <p:nvPr/>
        </p:nvSpPr>
        <p:spPr>
          <a:xfrm>
            <a:off x="4245429" y="3687334"/>
            <a:ext cx="675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메인 화면에서 버튼을 눌러 불러온 기상 정보에 따른 옷 추천</a:t>
            </a:r>
            <a:endParaRPr kumimoji="1" lang="ko-Kore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761E51A-F558-4F66-BA48-162F6AC2224E}"/>
              </a:ext>
            </a:extLst>
          </p:cNvPr>
          <p:cNvSpPr/>
          <p:nvPr/>
        </p:nvSpPr>
        <p:spPr>
          <a:xfrm>
            <a:off x="4245429" y="4688561"/>
            <a:ext cx="7266214" cy="1247782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양쪽 모서리가 둥근 사각형 15">
            <a:extLst>
              <a:ext uri="{FF2B5EF4-FFF2-40B4-BE49-F238E27FC236}">
                <a16:creationId xmlns:a16="http://schemas.microsoft.com/office/drawing/2014/main" id="{8D386717-24FB-A357-A0DF-00F3A9AEE4C1}"/>
              </a:ext>
            </a:extLst>
          </p:cNvPr>
          <p:cNvSpPr/>
          <p:nvPr/>
        </p:nvSpPr>
        <p:spPr>
          <a:xfrm>
            <a:off x="4245429" y="4688561"/>
            <a:ext cx="7266214" cy="769441"/>
          </a:xfrm>
          <a:prstGeom prst="round2SameRect">
            <a:avLst>
              <a:gd name="adj1" fmla="val 15952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</a:t>
            </a:r>
            <a:r>
              <a:rPr kumimoji="1" lang="ko-KR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날씨에 따른 음식 추천</a:t>
            </a:r>
            <a:endParaRPr kumimoji="1" lang="ko-Kore-KR" alt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41A21-3860-8411-43BC-00AA79D2B503}"/>
              </a:ext>
            </a:extLst>
          </p:cNvPr>
          <p:cNvSpPr txBox="1"/>
          <p:nvPr/>
        </p:nvSpPr>
        <p:spPr>
          <a:xfrm>
            <a:off x="4245429" y="5512506"/>
            <a:ext cx="675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메인 화면에서 버튼을 눌러 불러온 기상 정보에 따른 음식 추천</a:t>
            </a:r>
            <a:endParaRPr kumimoji="1" lang="ko-Kore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6B7119C-C778-D20F-E57B-9368B2FE9CAD}"/>
              </a:ext>
            </a:extLst>
          </p:cNvPr>
          <p:cNvSpPr/>
          <p:nvPr/>
        </p:nvSpPr>
        <p:spPr>
          <a:xfrm>
            <a:off x="881743" y="2063611"/>
            <a:ext cx="2724333" cy="3876807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양쪽 모서리가 둥근 사각형 19">
            <a:extLst>
              <a:ext uri="{FF2B5EF4-FFF2-40B4-BE49-F238E27FC236}">
                <a16:creationId xmlns:a16="http://schemas.microsoft.com/office/drawing/2014/main" id="{D368A7A6-52EA-213A-F6AB-56C4ED2D9445}"/>
              </a:ext>
            </a:extLst>
          </p:cNvPr>
          <p:cNvSpPr/>
          <p:nvPr/>
        </p:nvSpPr>
        <p:spPr>
          <a:xfrm>
            <a:off x="881743" y="2063611"/>
            <a:ext cx="2724333" cy="2390621"/>
          </a:xfrm>
          <a:prstGeom prst="round2SameRect">
            <a:avLst>
              <a:gd name="adj1" fmla="val 15952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0.</a:t>
            </a:r>
            <a:r>
              <a:rPr kumimoji="1" lang="ko-KR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지역 입력</a:t>
            </a:r>
            <a:endParaRPr kumimoji="1" lang="ko-Kore-KR" alt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DE0201-6F2B-04B0-0CA0-FF8E0879392D}"/>
              </a:ext>
            </a:extLst>
          </p:cNvPr>
          <p:cNvSpPr txBox="1"/>
          <p:nvPr/>
        </p:nvSpPr>
        <p:spPr>
          <a:xfrm>
            <a:off x="1013688" y="4611616"/>
            <a:ext cx="246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현재 위치를 </a:t>
            </a:r>
            <a:r>
              <a:rPr kumimoji="1" lang="ko-KR" alt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콤보박스로</a:t>
            </a:r>
            <a:r>
              <a:rPr kumimoji="1"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선택할 수 있게 만들어 쉽게 입력 가능</a:t>
            </a:r>
            <a:endParaRPr kumimoji="1" lang="ko-Kore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705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F0A1A-0213-C55F-7E22-9C30E109B80A}"/>
              </a:ext>
            </a:extLst>
          </p:cNvPr>
          <p:cNvSpPr txBox="1"/>
          <p:nvPr/>
        </p:nvSpPr>
        <p:spPr>
          <a:xfrm>
            <a:off x="701040" y="1038218"/>
            <a:ext cx="34733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</a:t>
            </a:r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및 기능 설명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D60AA5F-0096-0E1A-1569-3BE16B8D97B4}"/>
              </a:ext>
            </a:extLst>
          </p:cNvPr>
          <p:cNvSpPr/>
          <p:nvPr/>
        </p:nvSpPr>
        <p:spPr>
          <a:xfrm>
            <a:off x="4719739" y="873531"/>
            <a:ext cx="4361199" cy="5333086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EEE462A6-8767-86C9-7A9D-03ED50FCC442}"/>
              </a:ext>
            </a:extLst>
          </p:cNvPr>
          <p:cNvSpPr/>
          <p:nvPr/>
        </p:nvSpPr>
        <p:spPr>
          <a:xfrm>
            <a:off x="4719739" y="873530"/>
            <a:ext cx="4361199" cy="497967"/>
          </a:xfrm>
          <a:prstGeom prst="round2SameRect">
            <a:avLst>
              <a:gd name="adj1" fmla="val 39923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 err="1">
                <a:solidFill>
                  <a:schemeClr val="tx1"/>
                </a:solidFill>
              </a:rPr>
              <a:t>AndroidManifest.xml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41DECC-584B-313B-5DD8-E17AC426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07" y="1622993"/>
            <a:ext cx="2414199" cy="458362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205D8E1-5DC9-5459-A9BC-ECE0B81F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687" y="1478660"/>
            <a:ext cx="4339251" cy="46207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189C70-FFE5-2A59-3770-91CC107F59E2}"/>
              </a:ext>
            </a:extLst>
          </p:cNvPr>
          <p:cNvSpPr txBox="1"/>
          <p:nvPr/>
        </p:nvSpPr>
        <p:spPr>
          <a:xfrm>
            <a:off x="9291484" y="1038217"/>
            <a:ext cx="1710813" cy="1719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아이콘 이미지 설정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레이아웃의 움직임 설정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1018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05D7F-B8B3-1FE1-02FD-8D115E4B6013}"/>
              </a:ext>
            </a:extLst>
          </p:cNvPr>
          <p:cNvSpPr txBox="1"/>
          <p:nvPr/>
        </p:nvSpPr>
        <p:spPr>
          <a:xfrm>
            <a:off x="701040" y="1038218"/>
            <a:ext cx="34733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</a:t>
            </a:r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및 기능 설명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BB0E9F3-B1D6-4679-4DB4-657C17C06172}"/>
              </a:ext>
            </a:extLst>
          </p:cNvPr>
          <p:cNvSpPr/>
          <p:nvPr/>
        </p:nvSpPr>
        <p:spPr>
          <a:xfrm>
            <a:off x="718810" y="1886656"/>
            <a:ext cx="4361199" cy="3766283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F8F5BE8A-3025-8E46-1D35-074E71273851}"/>
              </a:ext>
            </a:extLst>
          </p:cNvPr>
          <p:cNvSpPr/>
          <p:nvPr/>
        </p:nvSpPr>
        <p:spPr>
          <a:xfrm>
            <a:off x="718810" y="1886655"/>
            <a:ext cx="4361199" cy="497967"/>
          </a:xfrm>
          <a:prstGeom prst="round2SameRect">
            <a:avLst>
              <a:gd name="adj1" fmla="val 39923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 err="1">
                <a:solidFill>
                  <a:schemeClr val="tx1"/>
                </a:solidFill>
              </a:rPr>
              <a:t>UrlConnect.java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3E1FFB4-F319-82BB-3298-AC72690E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59" y="2414439"/>
            <a:ext cx="4305300" cy="3238500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57BE631-9590-6655-B352-4BB98122ECC7}"/>
              </a:ext>
            </a:extLst>
          </p:cNvPr>
          <p:cNvSpPr/>
          <p:nvPr/>
        </p:nvSpPr>
        <p:spPr>
          <a:xfrm>
            <a:off x="7306773" y="1038219"/>
            <a:ext cx="2316281" cy="4563476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양쪽 모서리가 둥근 사각형 14">
            <a:extLst>
              <a:ext uri="{FF2B5EF4-FFF2-40B4-BE49-F238E27FC236}">
                <a16:creationId xmlns:a16="http://schemas.microsoft.com/office/drawing/2014/main" id="{34DBD2D2-69E7-1405-2705-0687DCC696BA}"/>
              </a:ext>
            </a:extLst>
          </p:cNvPr>
          <p:cNvSpPr/>
          <p:nvPr/>
        </p:nvSpPr>
        <p:spPr>
          <a:xfrm>
            <a:off x="7306773" y="1038218"/>
            <a:ext cx="2316281" cy="497967"/>
          </a:xfrm>
          <a:prstGeom prst="round2SameRect">
            <a:avLst>
              <a:gd name="adj1" fmla="val 39923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 err="1">
                <a:solidFill>
                  <a:schemeClr val="tx1"/>
                </a:solidFill>
              </a:rPr>
              <a:t>Utils.java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0B363E-3832-0A07-602C-0DFDF64B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773" y="1563576"/>
            <a:ext cx="2316281" cy="40381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988EBF-292E-31C5-BF79-47DEA85C9FAB}"/>
              </a:ext>
            </a:extLst>
          </p:cNvPr>
          <p:cNvSpPr txBox="1"/>
          <p:nvPr/>
        </p:nvSpPr>
        <p:spPr>
          <a:xfrm>
            <a:off x="5300869" y="2675197"/>
            <a:ext cx="1590261" cy="128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 err="1"/>
              <a:t>api</a:t>
            </a:r>
            <a:r>
              <a:rPr kumimoji="1" lang="en-US" altLang="ko-Kore-KR" dirty="0"/>
              <a:t> URL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정보를 받아오는 코드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C63E1-B109-6CB2-B6AF-00CD8EFF794F}"/>
              </a:ext>
            </a:extLst>
          </p:cNvPr>
          <p:cNvSpPr txBox="1"/>
          <p:nvPr/>
        </p:nvSpPr>
        <p:spPr>
          <a:xfrm>
            <a:off x="9832647" y="2259698"/>
            <a:ext cx="1647745" cy="2120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받아온</a:t>
            </a:r>
            <a:r>
              <a:rPr kumimoji="1" lang="ko-KR" altLang="en-US" dirty="0"/>
              <a:t> 정보를 자료형으로 변환 후 저장할 구조체를 만드는 코드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0451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05D7F-B8B3-1FE1-02FD-8D115E4B6013}"/>
              </a:ext>
            </a:extLst>
          </p:cNvPr>
          <p:cNvSpPr txBox="1"/>
          <p:nvPr/>
        </p:nvSpPr>
        <p:spPr>
          <a:xfrm>
            <a:off x="701040" y="1038218"/>
            <a:ext cx="34733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</a:t>
            </a:r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및 기능 설명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BB0E9F3-B1D6-4679-4DB4-657C17C06172}"/>
              </a:ext>
            </a:extLst>
          </p:cNvPr>
          <p:cNvSpPr/>
          <p:nvPr/>
        </p:nvSpPr>
        <p:spPr>
          <a:xfrm>
            <a:off x="7129761" y="809695"/>
            <a:ext cx="4361199" cy="5333086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F8F5BE8A-3025-8E46-1D35-074E71273851}"/>
              </a:ext>
            </a:extLst>
          </p:cNvPr>
          <p:cNvSpPr/>
          <p:nvPr/>
        </p:nvSpPr>
        <p:spPr>
          <a:xfrm>
            <a:off x="7129761" y="809694"/>
            <a:ext cx="4361199" cy="497967"/>
          </a:xfrm>
          <a:prstGeom prst="round2SameRect">
            <a:avLst>
              <a:gd name="adj1" fmla="val 39923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 err="1">
                <a:solidFill>
                  <a:schemeClr val="tx1"/>
                </a:solidFill>
              </a:rPr>
              <a:t>ParseData.java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0D0EE46-FCF1-BB69-250C-A2395589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761" y="1307661"/>
            <a:ext cx="1951882" cy="48351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04BD65-8341-6684-D52C-61E8B74B7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932" y="1272283"/>
            <a:ext cx="2444458" cy="19357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AA8955-30E7-7850-DA02-128A1E037F8A}"/>
              </a:ext>
            </a:extLst>
          </p:cNvPr>
          <p:cNvSpPr txBox="1"/>
          <p:nvPr/>
        </p:nvSpPr>
        <p:spPr>
          <a:xfrm>
            <a:off x="881743" y="1948070"/>
            <a:ext cx="478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현재</a:t>
            </a:r>
            <a:r>
              <a:rPr kumimoji="1" lang="ko-KR" altLang="en-US" dirty="0"/>
              <a:t> 시간대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날씨 값들을 추출하는 코드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5319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05D7F-B8B3-1FE1-02FD-8D115E4B6013}"/>
              </a:ext>
            </a:extLst>
          </p:cNvPr>
          <p:cNvSpPr txBox="1"/>
          <p:nvPr/>
        </p:nvSpPr>
        <p:spPr>
          <a:xfrm>
            <a:off x="701040" y="1038218"/>
            <a:ext cx="34733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</a:t>
            </a:r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및 기능 설명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BB0E9F3-B1D6-4679-4DB4-657C17C06172}"/>
              </a:ext>
            </a:extLst>
          </p:cNvPr>
          <p:cNvSpPr/>
          <p:nvPr/>
        </p:nvSpPr>
        <p:spPr>
          <a:xfrm>
            <a:off x="7462939" y="947014"/>
            <a:ext cx="2933391" cy="5333086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F8F5BE8A-3025-8E46-1D35-074E71273851}"/>
              </a:ext>
            </a:extLst>
          </p:cNvPr>
          <p:cNvSpPr/>
          <p:nvPr/>
        </p:nvSpPr>
        <p:spPr>
          <a:xfrm>
            <a:off x="7462939" y="947013"/>
            <a:ext cx="2933391" cy="497967"/>
          </a:xfrm>
          <a:prstGeom prst="round2SameRect">
            <a:avLst>
              <a:gd name="adj1" fmla="val 39923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 err="1">
                <a:solidFill>
                  <a:schemeClr val="tx1"/>
                </a:solidFill>
              </a:rPr>
              <a:t>WeatherData.java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346EED-0121-7DBF-F194-6A7B2033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688" y="1409602"/>
            <a:ext cx="2933391" cy="4855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BBAEC2-DFCE-4C1E-4BAC-E11786C582D0}"/>
              </a:ext>
            </a:extLst>
          </p:cNvPr>
          <p:cNvSpPr txBox="1"/>
          <p:nvPr/>
        </p:nvSpPr>
        <p:spPr>
          <a:xfrm>
            <a:off x="1040303" y="2266122"/>
            <a:ext cx="5360497" cy="128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 err="1"/>
              <a:t>api</a:t>
            </a:r>
            <a:r>
              <a:rPr kumimoji="1" lang="ko-KR" altLang="en-US" dirty="0"/>
              <a:t>에서 날씨 정보를 가져와 최저기온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최고기온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오늘 날짜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시간 날씨 저장 및 </a:t>
            </a:r>
            <a:r>
              <a:rPr kumimoji="1" lang="en-US" altLang="ko-KR" dirty="0" err="1"/>
              <a:t>ParseData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추출한 값을 저장하는 코드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26067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2332C75-F4D0-9057-146A-C2ADBBD50713}"/>
              </a:ext>
            </a:extLst>
          </p:cNvPr>
          <p:cNvSpPr/>
          <p:nvPr/>
        </p:nvSpPr>
        <p:spPr>
          <a:xfrm>
            <a:off x="342181" y="189781"/>
            <a:ext cx="11507638" cy="6262777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C507D7C2-2168-81D7-0891-847962F7579D}"/>
              </a:ext>
            </a:extLst>
          </p:cNvPr>
          <p:cNvSpPr/>
          <p:nvPr/>
        </p:nvSpPr>
        <p:spPr>
          <a:xfrm>
            <a:off x="342181" y="189781"/>
            <a:ext cx="11507638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343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A33EE4-1BC2-F0A5-A4C3-B29BE00AB703}"/>
              </a:ext>
            </a:extLst>
          </p:cNvPr>
          <p:cNvSpPr/>
          <p:nvPr/>
        </p:nvSpPr>
        <p:spPr>
          <a:xfrm>
            <a:off x="566057" y="337457"/>
            <a:ext cx="315686" cy="315686"/>
          </a:xfrm>
          <a:prstGeom prst="ellipse">
            <a:avLst/>
          </a:prstGeom>
          <a:solidFill>
            <a:srgbClr val="FF2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8BED8-A000-7338-4503-7247BF8B79CA}"/>
              </a:ext>
            </a:extLst>
          </p:cNvPr>
          <p:cNvSpPr/>
          <p:nvPr/>
        </p:nvSpPr>
        <p:spPr>
          <a:xfrm>
            <a:off x="1040303" y="337457"/>
            <a:ext cx="315686" cy="31568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802FC4-AE26-2F55-29B3-151CEF67AC41}"/>
              </a:ext>
            </a:extLst>
          </p:cNvPr>
          <p:cNvSpPr/>
          <p:nvPr/>
        </p:nvSpPr>
        <p:spPr>
          <a:xfrm>
            <a:off x="1514549" y="337457"/>
            <a:ext cx="315686" cy="315686"/>
          </a:xfrm>
          <a:prstGeom prst="ellipse">
            <a:avLst/>
          </a:prstGeom>
          <a:solidFill>
            <a:srgbClr val="00D0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52B06B-8904-97F0-E65E-3036AC9C28F1}"/>
              </a:ext>
            </a:extLst>
          </p:cNvPr>
          <p:cNvSpPr/>
          <p:nvPr/>
        </p:nvSpPr>
        <p:spPr>
          <a:xfrm>
            <a:off x="701040" y="472643"/>
            <a:ext cx="45719" cy="45719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05D7F-B8B3-1FE1-02FD-8D115E4B6013}"/>
              </a:ext>
            </a:extLst>
          </p:cNvPr>
          <p:cNvSpPr txBox="1"/>
          <p:nvPr/>
        </p:nvSpPr>
        <p:spPr>
          <a:xfrm>
            <a:off x="701040" y="1038218"/>
            <a:ext cx="34733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</a:t>
            </a:r>
            <a:r>
              <a:rPr kumimoji="1" lang="en-US" altLang="ko-Kore-KR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3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및 기능 설명</a:t>
            </a:r>
            <a:endParaRPr kumimoji="1" lang="ko-Kore-KR" altLang="en-US" sz="3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BB0E9F3-B1D6-4679-4DB4-657C17C06172}"/>
              </a:ext>
            </a:extLst>
          </p:cNvPr>
          <p:cNvSpPr/>
          <p:nvPr/>
        </p:nvSpPr>
        <p:spPr>
          <a:xfrm>
            <a:off x="4104447" y="947014"/>
            <a:ext cx="5961449" cy="5333086"/>
          </a:xfrm>
          <a:prstGeom prst="roundRect">
            <a:avLst>
              <a:gd name="adj" fmla="val 4821"/>
            </a:avLst>
          </a:prstGeom>
          <a:solidFill>
            <a:schemeClr val="accent3">
              <a:lumMod val="40000"/>
              <a:lumOff val="60000"/>
              <a:alpha val="95781"/>
            </a:schemeClr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5693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F8F5BE8A-3025-8E46-1D35-074E71273851}"/>
              </a:ext>
            </a:extLst>
          </p:cNvPr>
          <p:cNvSpPr/>
          <p:nvPr/>
        </p:nvSpPr>
        <p:spPr>
          <a:xfrm>
            <a:off x="4104447" y="947013"/>
            <a:ext cx="5961449" cy="497967"/>
          </a:xfrm>
          <a:prstGeom prst="round2SameRect">
            <a:avLst>
              <a:gd name="adj1" fmla="val 39923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 err="1">
                <a:solidFill>
                  <a:schemeClr val="tx1"/>
                </a:solidFill>
              </a:rPr>
              <a:t>MainActivity.java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FCB7F5-E646-6403-B26F-613F84A8F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25" y="1622993"/>
            <a:ext cx="2168578" cy="45781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77CA3B-0D9A-781D-E87C-00FDC64C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47" y="1444980"/>
            <a:ext cx="2886639" cy="483512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D789247-5694-2037-8483-D846DE408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001" y="1444980"/>
            <a:ext cx="3076895" cy="4835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16C222-E82C-8D4E-AE23-FF1FEBC423EB}"/>
              </a:ext>
            </a:extLst>
          </p:cNvPr>
          <p:cNvSpPr txBox="1"/>
          <p:nvPr/>
        </p:nvSpPr>
        <p:spPr>
          <a:xfrm>
            <a:off x="10356574" y="1192696"/>
            <a:ext cx="1113183" cy="502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시작 후 지역을 설정하는 다이얼로그를 만들고 그 안에 </a:t>
            </a:r>
            <a:r>
              <a:rPr kumimoji="1" lang="ko-KR" altLang="en-US" dirty="0" err="1"/>
              <a:t>스피너로</a:t>
            </a:r>
            <a:r>
              <a:rPr kumimoji="1" lang="ko-KR" altLang="en-US" dirty="0"/>
              <a:t> 지역을 고를 수 있게 하는 코드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55357450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7E8E2"/>
      </a:lt2>
      <a:accent1>
        <a:srgbClr val="846EEE"/>
      </a:accent1>
      <a:accent2>
        <a:srgbClr val="4E75EB"/>
      </a:accent2>
      <a:accent3>
        <a:srgbClr val="38ADE8"/>
      </a:accent3>
      <a:accent4>
        <a:srgbClr val="37B4AA"/>
      </a:accent4>
      <a:accent5>
        <a:srgbClr val="33BA77"/>
      </a:accent5>
      <a:accent6>
        <a:srgbClr val="2DBB39"/>
      </a:accent6>
      <a:hlink>
        <a:srgbClr val="7E8752"/>
      </a:hlink>
      <a:folHlink>
        <a:srgbClr val="7F7F7F"/>
      </a:folHlink>
    </a:clrScheme>
    <a:fontScheme name="Street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349</Words>
  <Application>Microsoft Macintosh PowerPoint</Application>
  <PresentationFormat>와이드스크린</PresentationFormat>
  <Paragraphs>62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APPLE SD GOTHIC NEO SEMIBOLD</vt:lpstr>
      <vt:lpstr>APPLE SD GOTHIC NEO SEMIBOLD</vt:lpstr>
      <vt:lpstr>Microsoft GothicNeo</vt:lpstr>
      <vt:lpstr>Arial</vt:lpstr>
      <vt:lpstr>Calibri</vt:lpstr>
      <vt:lpstr>Consolas</vt:lpstr>
      <vt:lpstr>StreetscapeVTI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김상은</dc:creator>
  <cp:lastModifiedBy>김상은</cp:lastModifiedBy>
  <cp:revision>2</cp:revision>
  <dcterms:created xsi:type="dcterms:W3CDTF">2022-06-19T16:40:40Z</dcterms:created>
  <dcterms:modified xsi:type="dcterms:W3CDTF">2022-06-19T19:42:34Z</dcterms:modified>
</cp:coreProperties>
</file>